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7"/>
  </p:notesMasterIdLst>
  <p:sldIdLst>
    <p:sldId id="256" r:id="rId2"/>
    <p:sldId id="259" r:id="rId3"/>
    <p:sldId id="268" r:id="rId4"/>
    <p:sldId id="265" r:id="rId5"/>
    <p:sldId id="269" r:id="rId6"/>
    <p:sldId id="266" r:id="rId7"/>
    <p:sldId id="270" r:id="rId8"/>
    <p:sldId id="267" r:id="rId9"/>
    <p:sldId id="283" r:id="rId10"/>
    <p:sldId id="260" r:id="rId11"/>
    <p:sldId id="284" r:id="rId12"/>
    <p:sldId id="271" r:id="rId13"/>
    <p:sldId id="285" r:id="rId14"/>
    <p:sldId id="272" r:id="rId15"/>
    <p:sldId id="294" r:id="rId16"/>
    <p:sldId id="273" r:id="rId17"/>
    <p:sldId id="295" r:id="rId18"/>
    <p:sldId id="261" r:id="rId19"/>
    <p:sldId id="296" r:id="rId20"/>
    <p:sldId id="274" r:id="rId21"/>
    <p:sldId id="286" r:id="rId22"/>
    <p:sldId id="275" r:id="rId23"/>
    <p:sldId id="287" r:id="rId24"/>
    <p:sldId id="276" r:id="rId25"/>
    <p:sldId id="288" r:id="rId26"/>
    <p:sldId id="262" r:id="rId27"/>
    <p:sldId id="289" r:id="rId28"/>
    <p:sldId id="278" r:id="rId29"/>
    <p:sldId id="290" r:id="rId30"/>
    <p:sldId id="279" r:id="rId31"/>
    <p:sldId id="291" r:id="rId32"/>
    <p:sldId id="280" r:id="rId33"/>
    <p:sldId id="292" r:id="rId34"/>
    <p:sldId id="263" r:id="rId35"/>
    <p:sldId id="297" r:id="rId36"/>
    <p:sldId id="277" r:id="rId37"/>
    <p:sldId id="298" r:id="rId38"/>
    <p:sldId id="281" r:id="rId39"/>
    <p:sldId id="299" r:id="rId40"/>
    <p:sldId id="282" r:id="rId41"/>
    <p:sldId id="300" r:id="rId42"/>
    <p:sldId id="264" r:id="rId43"/>
    <p:sldId id="293" r:id="rId44"/>
    <p:sldId id="257" r:id="rId45"/>
    <p:sldId id="258" r:id="rId4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4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775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7878-A019-4000-A76E-2842FA3D1533}" type="datetimeFigureOut">
              <a:rPr lang="pl-PL" smtClean="0"/>
              <a:pPr/>
              <a:t>2010-06-19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6360-7A84-4268-BC70-5A17E1B90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6360-7A84-4268-BC70-5A17E1B90423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l-PL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sp>
        <p:nvSpPr>
          <p:cNvPr id="27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27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713F2E-D955-459D-9D52-D6F2B00B1F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C2187-CC37-46EB-ACC4-30602C08E7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257F7-5721-425F-8E9B-5451B98D91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621E6-95EB-4D10-A895-91FBE4EC84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A02920-FBAB-4DF9-9B55-F2163E412F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8592E8-849E-477E-9954-B31030848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1AFF5-31DA-4458-8F34-1DDBFE3C2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C5CBCD-6EBC-411A-9242-B2BCAA73F7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11AE6-CE6A-430B-8778-944BF3B07D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4B8A4-DC31-418D-9844-61ED022405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C51ED-C466-4A0B-8D0A-D84A1E4BF5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3000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fol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63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2663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6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6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6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6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6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6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6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6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6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6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6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6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6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6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6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6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6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sp>
              <p:nvSpPr>
                <p:cNvPr id="267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  <p:sp>
              <p:nvSpPr>
                <p:cNvPr id="267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l-PL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7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7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  <p:sp>
                <p:nvSpPr>
                  <p:cNvPr id="267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l-PL"/>
                  </a:p>
                </p:txBody>
              </p:sp>
            </p:grpSp>
          </p:grpSp>
          <p:sp>
            <p:nvSpPr>
              <p:cNvPr id="267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676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6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FA5E014-00E6-4E09-A60C-D9160337F3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 advClick="0" advTm="3000">
    <p:newsflash/>
    <p:sndAc>
      <p:stSnd>
        <p:snd r:embed="rId13" name="bomb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Błota006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42844" y="0"/>
            <a:ext cx="2268538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857224" y="3714752"/>
            <a:ext cx="7500958" cy="528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ŚWIETLICE WIEJSKIE-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714348" y="4357694"/>
            <a:ext cx="7572429" cy="4667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GMINA LUBSZA</a:t>
            </a:r>
          </a:p>
        </p:txBody>
      </p:sp>
      <p:pic>
        <p:nvPicPr>
          <p:cNvPr id="13317" name="Picture 9" descr="Borucice07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2428860" y="0"/>
            <a:ext cx="2232025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10" descr="Dobrzyn005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6948488" y="0"/>
            <a:ext cx="2195512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12" descr="Czepielowice039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4714876" y="0"/>
            <a:ext cx="2233612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Documents and Settings\Domek\Moje dokumenty\gmina\Tarnowiec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929198"/>
            <a:ext cx="2214546" cy="176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Documents and Settings\Domek\Moje dokumenty\gmina\Śmiechowice047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4714876" y="4929198"/>
            <a:ext cx="223496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Domek\Moje dokumenty\gmina\Garbów 055 (4).jp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142844" y="1857364"/>
            <a:ext cx="228601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Documents and Settings\Domek\Moje dokumenty\gmina\Lubicz050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428860" y="1857364"/>
            <a:ext cx="221457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Domek\Moje dokumenty\gmina\Myśliborzyce 0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1857364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Documents and Settings\Domek\Moje dokumenty\gmina\NoweKolnie035.jp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7000892" y="1857364"/>
            <a:ext cx="214310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Documents and Settings\Domek\Moje dokumenty\gmina\Pisarzowice 030.jp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2357422" y="4929198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" descr="C:\Documents and Settings\Domek\Moje dokumenty\gmina\Rogalice066.jpg"/>
          <p:cNvPicPr>
            <a:picLocks noChangeAspect="1" noChangeArrowheads="1"/>
          </p:cNvPicPr>
          <p:nvPr/>
        </p:nvPicPr>
        <p:blipFill>
          <a:blip r:embed="rId14" cstate="print">
            <a:lum contrast="15000"/>
          </a:blip>
          <a:srcRect/>
          <a:stretch>
            <a:fillRect/>
          </a:stretch>
        </p:blipFill>
        <p:spPr bwMode="auto">
          <a:xfrm>
            <a:off x="142844" y="4929198"/>
            <a:ext cx="221457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Domek\Moje dokumenty\gmina\Garbów 055 (4)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42844" y="571480"/>
            <a:ext cx="8643998" cy="60722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592935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GARBÓW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21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50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2,3 m </a:t>
            </a: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54274" name="Równanie" r:id="rId5" imgW="101520" imgH="19044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500694" y="2857496"/>
          <a:ext cx="173037" cy="323850"/>
        </p:xfrm>
        <a:graphic>
          <a:graphicData uri="http://schemas.openxmlformats.org/presentationml/2006/ole">
            <p:oleObj spid="_x0000_s54275" name="Równanie" r:id="rId6" imgW="101520" imgH="19044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00694" y="1928802"/>
          <a:ext cx="173037" cy="323850"/>
        </p:xfrm>
        <a:graphic>
          <a:graphicData uri="http://schemas.openxmlformats.org/presentationml/2006/ole">
            <p:oleObj spid="_x0000_s54276" name="Równanie" r:id="rId7" imgW="101520" imgH="19044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500694" y="2214554"/>
          <a:ext cx="173037" cy="323850"/>
        </p:xfrm>
        <a:graphic>
          <a:graphicData uri="http://schemas.openxmlformats.org/presentationml/2006/ole">
            <p:oleObj spid="_x0000_s54277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Documents and Settings\Domek\Moje dokumenty\gmina\Kościerzyce03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357166"/>
            <a:ext cx="8643998" cy="62865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585791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KOŚCIERZYCE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129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34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0,3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89089" name="Równanie" r:id="rId5" imgW="101520" imgH="190440" progId="Equation.3">
              <p:embed/>
            </p:oleObj>
          </a:graphicData>
        </a:graphic>
      </p:graphicFrame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89090" name="Równanie" r:id="rId6" imgW="101520" imgH="190440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5500694" y="1928802"/>
          <a:ext cx="173037" cy="323850"/>
        </p:xfrm>
        <a:graphic>
          <a:graphicData uri="http://schemas.openxmlformats.org/presentationml/2006/ole">
            <p:oleObj spid="_x0000_s89091" name="Równanie" r:id="rId7" imgW="101520" imgH="190440" progId="Equation.3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89092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Domek\Moje dokumenty\gmina\Lubicz05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44" y="642918"/>
            <a:ext cx="8715436" cy="60007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585791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LUBICZ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21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57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2,7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87041" name="Równanie" r:id="rId5" imgW="101520" imgH="190440" progId="Equation.3">
              <p:embed/>
            </p:oleObj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87042" name="Równanie" r:id="rId6" imgW="101520" imgH="190440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5429256" y="1928802"/>
          <a:ext cx="173037" cy="323850"/>
        </p:xfrm>
        <a:graphic>
          <a:graphicData uri="http://schemas.openxmlformats.org/presentationml/2006/ole">
            <p:oleObj spid="_x0000_s87043" name="Równanie" r:id="rId7" imgW="101520" imgH="19044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87044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Domek\Moje dokumenty\gmina\Lubsza61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428604"/>
            <a:ext cx="8643998" cy="62151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564360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LUBSZA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 smtClean="0">
              <a:solidFill>
                <a:schemeClr val="bg1"/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Ilość młodzieży: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Powierzchnia w m 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66 m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Powierzchnia w m  na jednego młodego człowieka: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0,3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6143636" y="1500174"/>
          <a:ext cx="173038" cy="323850"/>
        </p:xfrm>
        <a:graphic>
          <a:graphicData uri="http://schemas.openxmlformats.org/presentationml/2006/ole">
            <p:oleObj spid="_x0000_s84993" name="Równanie" r:id="rId5" imgW="101520" imgH="190440" progId="Equation.3">
              <p:embed/>
            </p:oleObj>
          </a:graphicData>
        </a:graphic>
      </p:graphicFrame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5429256" y="1785926"/>
          <a:ext cx="173038" cy="323850"/>
        </p:xfrm>
        <a:graphic>
          <a:graphicData uri="http://schemas.openxmlformats.org/presentationml/2006/ole">
            <p:oleObj spid="_x0000_s84994" name="Równanie" r:id="rId6" imgW="101520" imgH="19044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5500694" y="2071678"/>
          <a:ext cx="173038" cy="323850"/>
        </p:xfrm>
        <a:graphic>
          <a:graphicData uri="http://schemas.openxmlformats.org/presentationml/2006/ole">
            <p:oleObj spid="_x0000_s84995" name="Równanie" r:id="rId7" imgW="101520" imgH="190440" progId="Equation.3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5429256" y="2643182"/>
          <a:ext cx="173037" cy="323850"/>
        </p:xfrm>
        <a:graphic>
          <a:graphicData uri="http://schemas.openxmlformats.org/presentationml/2006/ole">
            <p:oleObj spid="_x0000_s84996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071546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643050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143116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Domek\Moje dokumenty\gmina\Mąkoszyce06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42844" y="508615"/>
            <a:ext cx="8786842" cy="62065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592935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MĄKOSZYCE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118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152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1,2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6286512" y="1643050"/>
          <a:ext cx="173038" cy="323850"/>
        </p:xfrm>
        <a:graphic>
          <a:graphicData uri="http://schemas.openxmlformats.org/presentationml/2006/ole">
            <p:oleObj spid="_x0000_s81921" name="Równanie" r:id="rId5" imgW="101520" imgH="190440" progId="Equation.3">
              <p:embed/>
            </p:oleObj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5500694" y="1928802"/>
          <a:ext cx="173038" cy="323850"/>
        </p:xfrm>
        <a:graphic>
          <a:graphicData uri="http://schemas.openxmlformats.org/presentationml/2006/ole">
            <p:oleObj spid="_x0000_s81922" name="Równanie" r:id="rId6" imgW="101520" imgH="19044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81923" name="Równanie" r:id="rId7" imgW="101520" imgH="190440" progId="Equation.3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81924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6024583" cy="481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BŁOTA</a:t>
            </a:r>
          </a:p>
        </p:txBody>
      </p:sp>
      <p:pic>
        <p:nvPicPr>
          <p:cNvPr id="14340" name="Picture 19" descr="Błota006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14282" y="571480"/>
            <a:ext cx="8572561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6000792" cy="50006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MICHAŁOWICE</a:t>
            </a:r>
          </a:p>
        </p:txBody>
      </p:sp>
      <p:pic>
        <p:nvPicPr>
          <p:cNvPr id="26629" name="Picture 5" descr="C:\Documents and Settings\Domek\Moje dokumenty\gmina\Michałowice01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4282" y="642918"/>
            <a:ext cx="8643998" cy="59293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63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140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2,2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96257" name="Równanie" r:id="rId5" imgW="101520" imgH="190440" progId="Equation.3">
              <p:embed/>
            </p:oleObj>
          </a:graphicData>
        </a:graphic>
      </p:graphicFrame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96258" name="Równanie" r:id="rId6" imgW="101520" imgH="190440" progId="Equation.3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5500694" y="1928802"/>
          <a:ext cx="173037" cy="323850"/>
        </p:xfrm>
        <a:graphic>
          <a:graphicData uri="http://schemas.openxmlformats.org/presentationml/2006/ole">
            <p:oleObj spid="_x0000_s96259" name="Równanie" r:id="rId7" imgW="101520" imgH="190440" progId="Equation.3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96260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5857916" cy="50006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28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MYŚLIBORZYCE</a:t>
            </a:r>
            <a:endParaRPr lang="pl-PL" sz="28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00"/>
                  </a:gs>
                  <a:gs pos="100000">
                    <a:srgbClr val="F6F134"/>
                  </a:gs>
                </a:gsLst>
                <a:lin ang="2700000" scaled="1"/>
              </a:gradFill>
              <a:effectLst>
                <a:reflection blurRad="6350" stA="55000" endA="50" endPos="85000" dir="5400000" sy="-100000" algn="bl" rotWithShape="0"/>
              </a:effectLst>
              <a:latin typeface="Impact"/>
            </a:endParaRPr>
          </a:p>
        </p:txBody>
      </p:sp>
      <p:pic>
        <p:nvPicPr>
          <p:cNvPr id="27652" name="Picture 4" descr="C:\Documents and Settings\Domek\Moje dokumenty\gmina\Myśliborzyce 05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500042"/>
            <a:ext cx="8522773" cy="621510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28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51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1,7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94209" name="Równanie" r:id="rId5" imgW="101520" imgH="190440" progId="Equation.3">
              <p:embed/>
            </p:oleObj>
          </a:graphicData>
        </a:graphic>
      </p:graphicFrame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94210" name="Równanie" r:id="rId6" imgW="101520" imgH="190440" progId="Equation.3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5429256" y="1928802"/>
          <a:ext cx="173037" cy="323850"/>
        </p:xfrm>
        <a:graphic>
          <a:graphicData uri="http://schemas.openxmlformats.org/presentationml/2006/ole">
            <p:oleObj spid="_x0000_s94211" name="Równanie" r:id="rId7" imgW="101520" imgH="190440" progId="Equation.3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94212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6072188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NOWE KOLNIE</a:t>
            </a:r>
          </a:p>
        </p:txBody>
      </p:sp>
      <p:pic>
        <p:nvPicPr>
          <p:cNvPr id="28676" name="Picture 4" descr="C:\Documents and Settings\Domek\Moje dokumenty\gmina\NoweKolnie03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642918"/>
            <a:ext cx="8643998" cy="60007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dirty="0" smtClean="0">
              <a:solidFill>
                <a:schemeClr val="bg1"/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Ilość młodzieży: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26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Powierzchnia w m 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53 m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Powierzchnia w m  na jednego młodego człowieka: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2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5429256" y="1785926"/>
          <a:ext cx="173038" cy="323850"/>
        </p:xfrm>
        <a:graphic>
          <a:graphicData uri="http://schemas.openxmlformats.org/presentationml/2006/ole">
            <p:oleObj spid="_x0000_s75777" name="Równanie" r:id="rId5" imgW="101520" imgH="190440" progId="Equation.3">
              <p:embed/>
            </p:oleObj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429256" y="2071678"/>
          <a:ext cx="173038" cy="323850"/>
        </p:xfrm>
        <a:graphic>
          <a:graphicData uri="http://schemas.openxmlformats.org/presentationml/2006/ole">
            <p:oleObj spid="_x0000_s75778" name="Równanie" r:id="rId6" imgW="101520" imgH="19044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357818" y="2643182"/>
          <a:ext cx="173038" cy="323850"/>
        </p:xfrm>
        <a:graphic>
          <a:graphicData uri="http://schemas.openxmlformats.org/presentationml/2006/ole">
            <p:oleObj spid="_x0000_s75779" name="Równanie" r:id="rId7" imgW="101520" imgH="19044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143636" y="1500174"/>
          <a:ext cx="173037" cy="323850"/>
        </p:xfrm>
        <a:graphic>
          <a:graphicData uri="http://schemas.openxmlformats.org/presentationml/2006/ole">
            <p:oleObj spid="_x0000_s75780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071546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643050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143116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Documents and Settings\Domek\Moje dokumenty\gmina\NowyŚwiat06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628650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NOWY</a:t>
            </a:r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ŚWIAT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25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budowa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budowa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73732" name="Równanie" r:id="rId5" imgW="101520" imgH="19044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73733" name="Równanie" r:id="rId6" imgW="101520" imgH="190440" progId="Equation.3">
              <p:embed/>
            </p:oleObj>
          </a:graphicData>
        </a:graphic>
      </p:graphicFrame>
      <p:pic>
        <p:nvPicPr>
          <p:cNvPr id="6" name="Picture 8" descr="bull10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7" name="Picture 8" descr="bull10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600075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PIASTOWICE</a:t>
            </a:r>
          </a:p>
        </p:txBody>
      </p:sp>
      <p:pic>
        <p:nvPicPr>
          <p:cNvPr id="30724" name="Picture 4" descr="C:\Documents and Settings\Domek\Moje dokumenty\gmina\Piastowice01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4282" y="642918"/>
            <a:ext cx="8715436" cy="60007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22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69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3,1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71681" name="Równanie" r:id="rId5" imgW="101520" imgH="190440" progId="Equation.3">
              <p:embed/>
            </p:oleObj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429256" y="1928802"/>
          <a:ext cx="173038" cy="323850"/>
        </p:xfrm>
        <a:graphic>
          <a:graphicData uri="http://schemas.openxmlformats.org/presentationml/2006/ole">
            <p:oleObj spid="_x0000_s71682" name="Równanie" r:id="rId6" imgW="101520" imgH="190440" progId="Equation.3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71683" name="Równanie" r:id="rId7" imgW="101520" imgH="190440" progId="Equation.3">
              <p:embed/>
            </p:oleObj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71684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786050" y="1000108"/>
            <a:ext cx="50006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Ilość młodzieży: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46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Powierzchnia w m 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99 m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Powierzchnia w m na jednego młodego człowieka: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2,1 m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429388" y="1571612"/>
          <a:ext cx="173037" cy="323850"/>
        </p:xfrm>
        <a:graphic>
          <a:graphicData uri="http://schemas.openxmlformats.org/presentationml/2006/ole">
            <p:oleObj spid="_x0000_s15363" name="Równanie" r:id="rId5" imgW="101520" imgH="19044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643570" y="2786058"/>
          <a:ext cx="173038" cy="323850"/>
        </p:xfrm>
        <a:graphic>
          <a:graphicData uri="http://schemas.openxmlformats.org/presentationml/2006/ole">
            <p:oleObj spid="_x0000_s15364" name="Równanie" r:id="rId6" imgW="101520" imgH="19044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643570" y="1928802"/>
          <a:ext cx="173038" cy="323850"/>
        </p:xfrm>
        <a:graphic>
          <a:graphicData uri="http://schemas.openxmlformats.org/presentationml/2006/ole">
            <p:oleObj spid="_x0000_s15365" name="Równanie" r:id="rId7" imgW="101520" imgH="1904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643570" y="2143116"/>
          <a:ext cx="173038" cy="323850"/>
        </p:xfrm>
        <a:graphic>
          <a:graphicData uri="http://schemas.openxmlformats.org/presentationml/2006/ole">
            <p:oleObj spid="_x0000_s15366" name="Równanie" r:id="rId8" imgW="101520" imgH="190440" progId="Equation.3">
              <p:embed/>
            </p:oleObj>
          </a:graphicData>
        </a:graphic>
      </p:graphicFrame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071546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643050"/>
            <a:ext cx="381000" cy="285750"/>
          </a:xfrm>
          <a:prstGeom prst="rect">
            <a:avLst/>
          </a:prstGeom>
          <a:noFill/>
        </p:spPr>
      </p:pic>
      <p:pic>
        <p:nvPicPr>
          <p:cNvPr id="11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285992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59293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PISARZOWICE</a:t>
            </a:r>
          </a:p>
        </p:txBody>
      </p:sp>
      <p:pic>
        <p:nvPicPr>
          <p:cNvPr id="31748" name="Picture 4" descr="C:\Documents and Settings\Domek\Moje dokumenty\gmina\Pisarzowice 03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7159" y="714356"/>
            <a:ext cx="8501122" cy="60007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89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116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1,3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69633" name="Równanie" r:id="rId5" imgW="101520" imgH="190440" progId="Equation.3">
              <p:embed/>
            </p:oleObj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5500694" y="1928802"/>
          <a:ext cx="173038" cy="323850"/>
        </p:xfrm>
        <a:graphic>
          <a:graphicData uri="http://schemas.openxmlformats.org/presentationml/2006/ole">
            <p:oleObj spid="_x0000_s69634" name="Równanie" r:id="rId6" imgW="101520" imgH="190440" progId="Equation.3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69635" name="Równanie" r:id="rId7" imgW="101520" imgH="19044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69636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585787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RACISZÓW</a:t>
            </a:r>
          </a:p>
        </p:txBody>
      </p:sp>
      <p:pic>
        <p:nvPicPr>
          <p:cNvPr id="64514" name="Picture 2" descr="C:\Documents and Settings\Domek\Moje dokumenty\gmina\Raciszów06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571480"/>
            <a:ext cx="8572560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10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71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7,1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67585" name="Równanie" r:id="rId5" imgW="101520" imgH="190440" progId="Equation.3">
              <p:embed/>
            </p:oleObj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5429256" y="1928802"/>
          <a:ext cx="173038" cy="323850"/>
        </p:xfrm>
        <a:graphic>
          <a:graphicData uri="http://schemas.openxmlformats.org/presentationml/2006/ole">
            <p:oleObj spid="_x0000_s67586" name="Równanie" r:id="rId6" imgW="101520" imgH="19044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67587" name="Równanie" r:id="rId7" imgW="101520" imgH="1904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67588" name="Równanie" r:id="rId8" imgW="101520" imgH="190440" progId="Equation.3">
              <p:embed/>
            </p:oleObj>
          </a:graphicData>
        </a:graphic>
      </p:graphicFrame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1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Documents and Settings\Domek\Moje dokumenty\gmina\Rogalice066.jpg"/>
          <p:cNvPicPr>
            <a:picLocks noChangeAspect="1" noChangeArrowheads="1"/>
          </p:cNvPicPr>
          <p:nvPr/>
        </p:nvPicPr>
        <p:blipFill>
          <a:blip r:embed="rId3" cstate="print">
            <a:lum contrast="15000"/>
          </a:blip>
          <a:srcRect/>
          <a:stretch>
            <a:fillRect/>
          </a:stretch>
        </p:blipFill>
        <p:spPr bwMode="auto">
          <a:xfrm>
            <a:off x="285720" y="428604"/>
            <a:ext cx="8572560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585787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ROGALICE</a:t>
            </a:r>
            <a:endParaRPr lang="pl-PL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00"/>
                  </a:gs>
                  <a:gs pos="100000">
                    <a:srgbClr val="F6F134"/>
                  </a:gs>
                </a:gsLst>
                <a:lin ang="2700000" scaled="1"/>
              </a:gradFill>
              <a:effectLst>
                <a:reflection blurRad="6350" stA="55000" endA="50" endPos="85000" dir="5400000" sy="-100000" algn="bl" rotWithShape="0"/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31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188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6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65537" name="Równanie" r:id="rId5" imgW="101520" imgH="190440" progId="Equation.3">
              <p:embed/>
            </p:oleObj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572132" y="1928802"/>
          <a:ext cx="173038" cy="323850"/>
        </p:xfrm>
        <a:graphic>
          <a:graphicData uri="http://schemas.openxmlformats.org/presentationml/2006/ole">
            <p:oleObj spid="_x0000_s65538" name="Równanie" r:id="rId6" imgW="101520" imgH="19044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65539" name="Równanie" r:id="rId7" imgW="101520" imgH="190440" progId="Equation.3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357818" y="2857496"/>
          <a:ext cx="173037" cy="323850"/>
        </p:xfrm>
        <a:graphic>
          <a:graphicData uri="http://schemas.openxmlformats.org/presentationml/2006/ole">
            <p:oleObj spid="_x0000_s65540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5357850" cy="57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60000" endA="900" endPos="58000" dir="5400000" sy="-100000" algn="bl" rotWithShape="0"/>
                </a:effectLst>
                <a:latin typeface="Impact"/>
              </a:rPr>
              <a:t>ROSZKOWICE</a:t>
            </a:r>
          </a:p>
        </p:txBody>
      </p:sp>
      <p:pic>
        <p:nvPicPr>
          <p:cNvPr id="61441" name="Picture 1" descr="C:\Documents and Settings\Domek\Moje dokumenty\gmina\Roszkowice05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571480"/>
            <a:ext cx="8501122" cy="61178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l-PL" sz="2000" dirty="0" smtClean="0">
              <a:solidFill>
                <a:schemeClr val="bg1"/>
              </a:solidFill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Ilość młodzieży: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25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Powierzchnia w m 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98 m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Powierzchnia w m  na jednego młodego człowieka: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3,8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286512" y="1643050"/>
          <a:ext cx="173038" cy="323850"/>
        </p:xfrm>
        <a:graphic>
          <a:graphicData uri="http://schemas.openxmlformats.org/presentationml/2006/ole">
            <p:oleObj spid="_x0000_s63489" name="Równanie" r:id="rId5" imgW="101520" imgH="190440" progId="Equation.3">
              <p:embed/>
            </p:oleObj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63490" name="Równanie" r:id="rId6" imgW="101520" imgH="190440" progId="Equation.3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429256" y="1928802"/>
          <a:ext cx="173038" cy="323850"/>
        </p:xfrm>
        <a:graphic>
          <a:graphicData uri="http://schemas.openxmlformats.org/presentationml/2006/ole">
            <p:oleObj spid="_x0000_s63491" name="Równanie" r:id="rId7" imgW="101520" imgH="190440" progId="Equation.3">
              <p:embed/>
            </p:oleObj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63492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Documents and Settings\Domek\Moje dokumenty\gmina\Szydłowice00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714356"/>
            <a:ext cx="8501122" cy="592935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5357850" cy="57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60000" endA="900" endPos="58000" dir="5400000" sy="-100000" algn="bl" rotWithShape="0"/>
                </a:effectLst>
                <a:latin typeface="Impact"/>
              </a:rPr>
              <a:t>SZYDŁOWICE</a:t>
            </a:r>
            <a:endParaRPr lang="pl-PL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00"/>
                  </a:gs>
                  <a:gs pos="100000">
                    <a:srgbClr val="F6F134"/>
                  </a:gs>
                </a:gsLst>
                <a:lin ang="2700000" scaled="1"/>
              </a:gradFill>
              <a:effectLst>
                <a:reflection blurRad="6350" stA="60000" endA="900" endPos="58000" dir="5400000" sy="-100000" algn="bl" rotWithShape="0"/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46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126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2,6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61441" name="Równanie" r:id="rId5" imgW="101520" imgH="190440" progId="Equation.3">
              <p:embed/>
            </p:oleObj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500694" y="1928802"/>
          <a:ext cx="173038" cy="323850"/>
        </p:xfrm>
        <a:graphic>
          <a:graphicData uri="http://schemas.openxmlformats.org/presentationml/2006/ole">
            <p:oleObj spid="_x0000_s61442" name="Równanie" r:id="rId6" imgW="101520" imgH="19044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500694" y="2285992"/>
          <a:ext cx="173038" cy="323850"/>
        </p:xfrm>
        <a:graphic>
          <a:graphicData uri="http://schemas.openxmlformats.org/presentationml/2006/ole">
            <p:oleObj spid="_x0000_s61443" name="Równanie" r:id="rId7" imgW="101520" imgH="19044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61444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60483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BORUCICE</a:t>
            </a:r>
          </a:p>
        </p:txBody>
      </p:sp>
      <p:pic>
        <p:nvPicPr>
          <p:cNvPr id="31745" name="Picture 1" descr="C:\Documents and Settings\Domek\Moje dokumenty\gmina\Borucice07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714356"/>
            <a:ext cx="8572560" cy="59293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Documents and Settings\Domek\Moje dokumenty\gmina\Śmiechowice0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500042"/>
            <a:ext cx="8572560" cy="61549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5643602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ŚMIECHOWICE</a:t>
            </a:r>
            <a:endParaRPr lang="pl-PL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00"/>
                  </a:gs>
                  <a:gs pos="100000">
                    <a:srgbClr val="F6F134"/>
                  </a:gs>
                </a:gsLst>
                <a:lin ang="2700000" scaled="1"/>
              </a:gradFill>
              <a:effectLst>
                <a:reflection blurRad="6350" stA="55000" endA="50" endPos="85000" dir="5400000" sy="-100000" algn="bl" rotWithShape="0"/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20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50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2,5 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6286500" y="1643063"/>
          <a:ext cx="173038" cy="323850"/>
        </p:xfrm>
        <a:graphic>
          <a:graphicData uri="http://schemas.openxmlformats.org/presentationml/2006/ole">
            <p:oleObj spid="_x0000_s59393" name="Równanie" r:id="rId5" imgW="101520" imgH="190440" progId="Equation.3">
              <p:embed/>
            </p:oleObj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500694" y="1928802"/>
          <a:ext cx="173038" cy="323850"/>
        </p:xfrm>
        <a:graphic>
          <a:graphicData uri="http://schemas.openxmlformats.org/presentationml/2006/ole">
            <p:oleObj spid="_x0000_s59394" name="Równanie" r:id="rId6" imgW="101520" imgH="190440" progId="Equation.3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500694" y="2214554"/>
          <a:ext cx="173038" cy="323850"/>
        </p:xfrm>
        <a:graphic>
          <a:graphicData uri="http://schemas.openxmlformats.org/presentationml/2006/ole">
            <p:oleObj spid="_x0000_s59395" name="Równanie" r:id="rId7" imgW="101520" imgH="190440" progId="Equation.3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59396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5643602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TARNOWIEC</a:t>
            </a:r>
          </a:p>
        </p:txBody>
      </p:sp>
      <p:pic>
        <p:nvPicPr>
          <p:cNvPr id="58369" name="Picture 1" descr="C:\Documents and Settings\Domek\Moje dokumenty\gmina\Tarnowiec05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714356"/>
            <a:ext cx="8572560" cy="594126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43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114 m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w m 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2,5 m </a:t>
            </a:r>
          </a:p>
        </p:txBody>
      </p:sp>
      <p:pic>
        <p:nvPicPr>
          <p:cNvPr id="52230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5500688" y="2857500"/>
          <a:ext cx="173037" cy="323850"/>
        </p:xfrm>
        <a:graphic>
          <a:graphicData uri="http://schemas.openxmlformats.org/presentationml/2006/ole">
            <p:oleObj spid="_x0000_s106497" name="Równanie" r:id="rId5" imgW="101520" imgH="190440" progId="Equation.3">
              <p:embed/>
            </p:oleObj>
          </a:graphicData>
        </a:graphic>
      </p:graphicFrame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106498" name="Równanie" r:id="rId6" imgW="101520" imgH="19044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5500694" y="1928802"/>
          <a:ext cx="173037" cy="323850"/>
        </p:xfrm>
        <a:graphic>
          <a:graphicData uri="http://schemas.openxmlformats.org/presentationml/2006/ole">
            <p:oleObj spid="_x0000_s106499" name="Równanie" r:id="rId7" imgW="101520" imgH="190440" progId="Equation.3">
              <p:embed/>
            </p:oleObj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5500694" y="2285992"/>
          <a:ext cx="173037" cy="323850"/>
        </p:xfrm>
        <a:graphic>
          <a:graphicData uri="http://schemas.openxmlformats.org/presentationml/2006/ole">
            <p:oleObj spid="_x0000_s106500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57" name="Group 121"/>
          <p:cNvGraphicFramePr>
            <a:graphicFrameLocks noGrp="1"/>
          </p:cNvGraphicFramePr>
          <p:nvPr/>
        </p:nvGraphicFramePr>
        <p:xfrm>
          <a:off x="0" y="-24"/>
          <a:ext cx="9144000" cy="6858048"/>
        </p:xfrm>
        <a:graphic>
          <a:graphicData uri="http://schemas.openxmlformats.org/drawingml/2006/table">
            <a:tbl>
              <a:tblPr/>
              <a:tblGrid>
                <a:gridCol w="827088"/>
                <a:gridCol w="2830512"/>
                <a:gridCol w="1828800"/>
                <a:gridCol w="1828800"/>
                <a:gridCol w="1828800"/>
              </a:tblGrid>
              <a:tr h="113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Miejscowość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Ilość młodzieży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Powierzchnia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w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Powierzchnia w m  na jednego młodego człowieka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Błota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Borucice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Czepielowice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5,3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Czepielowice - sala+ szkoła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Dobrzyń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Garbów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Kościerzyce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0,3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Lubicz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Lubsza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Mąkoszyce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Michałowice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6000760" y="642918"/>
          <a:ext cx="914400" cy="215900"/>
        </p:xfrm>
        <a:graphic>
          <a:graphicData uri="http://schemas.openxmlformats.org/presentationml/2006/ole">
            <p:oleObj spid="_x0000_s35922" name="Równanie" r:id="rId4" imgW="914400" imgH="215640" progId="Equation.3">
              <p:embed/>
            </p:oleObj>
          </a:graphicData>
        </a:graphic>
      </p:graphicFrame>
      <p:graphicFrame>
        <p:nvGraphicFramePr>
          <p:cNvPr id="35923" name="Object 83"/>
          <p:cNvGraphicFramePr>
            <a:graphicFrameLocks noChangeAspect="1"/>
          </p:cNvGraphicFramePr>
          <p:nvPr/>
        </p:nvGraphicFramePr>
        <p:xfrm>
          <a:off x="6572264" y="500042"/>
          <a:ext cx="101600" cy="190500"/>
        </p:xfrm>
        <a:graphic>
          <a:graphicData uri="http://schemas.openxmlformats.org/presentationml/2006/ole">
            <p:oleObj spid="_x0000_s35923" name="Równanie" r:id="rId5" imgW="101520" imgH="190440" progId="Equation.3">
              <p:embed/>
            </p:oleObj>
          </a:graphicData>
        </a:graphic>
      </p:graphicFrame>
      <p:graphicFrame>
        <p:nvGraphicFramePr>
          <p:cNvPr id="35926" name="Object 86"/>
          <p:cNvGraphicFramePr>
            <a:graphicFrameLocks noChangeAspect="1"/>
          </p:cNvGraphicFramePr>
          <p:nvPr/>
        </p:nvGraphicFramePr>
        <p:xfrm>
          <a:off x="7715272" y="214290"/>
          <a:ext cx="101600" cy="190500"/>
        </p:xfrm>
        <a:graphic>
          <a:graphicData uri="http://schemas.openxmlformats.org/presentationml/2006/ole">
            <p:oleObj spid="_x0000_s35926" name="Równanie" r:id="rId6" imgW="101520" imgH="190440" progId="Equation.3">
              <p:embed/>
            </p:oleObj>
          </a:graphicData>
        </a:graphic>
      </p:graphicFrame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0" name="Group 17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827088"/>
                <a:gridCol w="2830512"/>
                <a:gridCol w="1828800"/>
                <a:gridCol w="1828800"/>
                <a:gridCol w="18288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Myśliborzyce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1,7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Nowe Kolnie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Nowy Świat – budowa świetlicy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budowa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budowa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Piastowice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Pisarzowice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1,3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Raciszów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71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7,1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Rogalice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188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Roszkowice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Szydłowice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Śmiechowice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Tarnowiec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</a:t>
            </a:r>
            <a:r>
              <a:rPr lang="pl-PL" sz="2000" dirty="0">
                <a:solidFill>
                  <a:srgbClr val="000000"/>
                </a:solidFill>
              </a:rPr>
              <a:t>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19</a:t>
            </a:r>
            <a:endParaRPr lang="pl-PL" sz="2000" dirty="0">
              <a:solidFill>
                <a:srgbClr val="000000"/>
              </a:solidFill>
            </a:endParaRPr>
          </a:p>
          <a:p>
            <a:pPr lvl="0" algn="ctr"/>
            <a:r>
              <a:rPr lang="pl-PL" sz="2000" dirty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  50 m</a:t>
            </a:r>
            <a:endParaRPr lang="pl-PL" sz="2000" dirty="0">
              <a:solidFill>
                <a:srgbClr val="000000"/>
              </a:solidFill>
            </a:endParaRPr>
          </a:p>
          <a:p>
            <a:pPr lvl="0" algn="ctr"/>
            <a:r>
              <a:rPr lang="pl-PL" sz="2000" dirty="0">
                <a:solidFill>
                  <a:srgbClr val="000000"/>
                </a:solidFill>
              </a:rPr>
              <a:t>Powierzchnia w m </a:t>
            </a:r>
            <a:r>
              <a:rPr lang="pl-PL" sz="2000" dirty="0" smtClean="0">
                <a:solidFill>
                  <a:srgbClr val="000000"/>
                </a:solidFill>
              </a:rPr>
              <a:t> na </a:t>
            </a:r>
            <a:r>
              <a:rPr lang="pl-PL" sz="2000" dirty="0">
                <a:solidFill>
                  <a:srgbClr val="000000"/>
                </a:solidFill>
              </a:rPr>
              <a:t>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2,6 </a:t>
            </a:r>
            <a:r>
              <a:rPr lang="pl-PL" sz="2000" dirty="0">
                <a:solidFill>
                  <a:srgbClr val="000000"/>
                </a:solidFill>
              </a:rPr>
              <a:t>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500694" y="2857496"/>
          <a:ext cx="173037" cy="323850"/>
        </p:xfrm>
        <a:graphic>
          <a:graphicData uri="http://schemas.openxmlformats.org/presentationml/2006/ole">
            <p:oleObj spid="_x0000_s17411" name="Równanie" r:id="rId5" imgW="101520" imgH="19044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572132" y="2000240"/>
          <a:ext cx="173037" cy="323850"/>
        </p:xfrm>
        <a:graphic>
          <a:graphicData uri="http://schemas.openxmlformats.org/presentationml/2006/ole">
            <p:oleObj spid="_x0000_s17412" name="Równanie" r:id="rId6" imgW="101520" imgH="19044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17413" name="Równanie" r:id="rId7" imgW="101520" imgH="19044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572132" y="2214554"/>
          <a:ext cx="173038" cy="323850"/>
        </p:xfrm>
        <a:graphic>
          <a:graphicData uri="http://schemas.openxmlformats.org/presentationml/2006/ole">
            <p:oleObj spid="_x0000_s17414" name="Równanie" r:id="rId8" imgW="101520" imgH="190440" progId="Equation.3">
              <p:embed/>
            </p:oleObj>
          </a:graphicData>
        </a:graphic>
      </p:graphicFrame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zepielowice039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14282" y="571480"/>
            <a:ext cx="8643998" cy="60722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62642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CZEPIELOWICE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1857356" y="285728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</a:t>
            </a:r>
            <a:r>
              <a:rPr lang="pl-PL" sz="2000" dirty="0">
                <a:solidFill>
                  <a:srgbClr val="000000"/>
                </a:solidFill>
              </a:rPr>
              <a:t>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115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Powierzchnia </a:t>
            </a:r>
            <a:r>
              <a:rPr lang="pl-PL" sz="2000" dirty="0">
                <a:solidFill>
                  <a:srgbClr val="000000"/>
                </a:solidFill>
              </a:rPr>
              <a:t>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103 </a:t>
            </a:r>
            <a:r>
              <a:rPr lang="pl-PL" sz="2000" dirty="0">
                <a:solidFill>
                  <a:srgbClr val="000000"/>
                </a:solidFill>
              </a:rPr>
              <a:t>m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</a:rPr>
              <a:t>Powierzchnia w m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5,3 </a:t>
            </a:r>
            <a:r>
              <a:rPr lang="pl-PL" sz="2000" dirty="0">
                <a:solidFill>
                  <a:srgbClr val="000000"/>
                </a:solidFill>
              </a:rPr>
              <a:t>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215074" y="1714488"/>
          <a:ext cx="173037" cy="323850"/>
        </p:xfrm>
        <a:graphic>
          <a:graphicData uri="http://schemas.openxmlformats.org/presentationml/2006/ole">
            <p:oleObj spid="_x0000_s19459" name="Równanie" r:id="rId5" imgW="101520" imgH="19044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500694" y="2071678"/>
          <a:ext cx="173037" cy="323850"/>
        </p:xfrm>
        <a:graphic>
          <a:graphicData uri="http://schemas.openxmlformats.org/presentationml/2006/ole">
            <p:oleObj spid="_x0000_s19460" name="Równanie" r:id="rId6" imgW="101520" imgH="19044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429256" y="2928934"/>
          <a:ext cx="173037" cy="323850"/>
        </p:xfrm>
        <a:graphic>
          <a:graphicData uri="http://schemas.openxmlformats.org/presentationml/2006/ole">
            <p:oleObj spid="_x0000_s19461" name="Równanie" r:id="rId7" imgW="101520" imgH="190440" progId="Equation.3">
              <p:embed/>
            </p:oleObj>
          </a:graphicData>
        </a:graphic>
      </p:graphicFrame>
      <p:pic>
        <p:nvPicPr>
          <p:cNvPr id="7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428868"/>
            <a:ext cx="381000" cy="285750"/>
          </a:xfrm>
          <a:prstGeom prst="rect">
            <a:avLst/>
          </a:prstGeom>
          <a:noFill/>
        </p:spPr>
      </p:pic>
      <p:pic>
        <p:nvPicPr>
          <p:cNvPr id="8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785926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214422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Dobrzyn00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57158" y="500042"/>
            <a:ext cx="8501122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62642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pl-PL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6F134"/>
                    </a:gs>
                  </a:gsLst>
                  <a:lin ang="2700000" scaled="1"/>
                </a:gradFill>
                <a:effectLst>
                  <a:reflection blurRad="6350" stA="55000" endA="50" endPos="85000" dir="5400000" sy="-100000" algn="bl" rotWithShape="0"/>
                </a:effectLst>
                <a:latin typeface="Impact"/>
              </a:rPr>
              <a:t>DOBRZYŃ</a:t>
            </a:r>
          </a:p>
        </p:txBody>
      </p:sp>
    </p:spTree>
  </p:cSld>
  <p:clrMapOvr>
    <a:masterClrMapping/>
  </p:clrMapOvr>
  <p:transition spd="med" advClick="0" advTm="3000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908175" y="188913"/>
            <a:ext cx="6985000" cy="3743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ctr"/>
            <a:endParaRPr lang="pl-PL" sz="2000" dirty="0" smtClean="0">
              <a:solidFill>
                <a:srgbClr val="000000"/>
              </a:solidFill>
            </a:endParaRP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Ilość </a:t>
            </a:r>
            <a:r>
              <a:rPr lang="pl-PL" sz="2000" dirty="0">
                <a:solidFill>
                  <a:srgbClr val="000000"/>
                </a:solidFill>
              </a:rPr>
              <a:t>młodzieży: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67</a:t>
            </a:r>
            <a:endParaRPr lang="pl-PL" sz="2000" dirty="0">
              <a:solidFill>
                <a:srgbClr val="000000"/>
              </a:solidFill>
            </a:endParaRPr>
          </a:p>
          <a:p>
            <a:pPr lvl="0" algn="ctr"/>
            <a:r>
              <a:rPr lang="pl-PL" sz="2000" dirty="0">
                <a:solidFill>
                  <a:srgbClr val="000000"/>
                </a:solidFill>
              </a:rPr>
              <a:t>Powierzchnia w m 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105 </a:t>
            </a:r>
            <a:r>
              <a:rPr lang="pl-PL" sz="2000" dirty="0">
                <a:solidFill>
                  <a:srgbClr val="000000"/>
                </a:solidFill>
              </a:rPr>
              <a:t>m</a:t>
            </a:r>
          </a:p>
          <a:p>
            <a:pPr lvl="0" algn="ctr"/>
            <a:r>
              <a:rPr lang="pl-PL" sz="2000" dirty="0">
                <a:solidFill>
                  <a:srgbClr val="000000"/>
                </a:solidFill>
              </a:rPr>
              <a:t>Powierzchnia w m na jednego młodego człowieka:</a:t>
            </a:r>
          </a:p>
          <a:p>
            <a:pPr lvl="0" algn="ctr"/>
            <a:r>
              <a:rPr lang="pl-PL" sz="2000" dirty="0" smtClean="0">
                <a:solidFill>
                  <a:srgbClr val="000000"/>
                </a:solidFill>
              </a:rPr>
              <a:t>1,5 </a:t>
            </a:r>
            <a:r>
              <a:rPr lang="pl-PL" sz="2000" dirty="0">
                <a:solidFill>
                  <a:srgbClr val="000000"/>
                </a:solidFill>
              </a:rPr>
              <a:t>m </a:t>
            </a:r>
          </a:p>
        </p:txBody>
      </p:sp>
      <p:pic>
        <p:nvPicPr>
          <p:cNvPr id="3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8481"/>
            <a:ext cx="2786050" cy="2949520"/>
          </a:xfrm>
          <a:prstGeom prst="rect">
            <a:avLst/>
          </a:prstGeom>
          <a:noFill/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286512" y="1643050"/>
          <a:ext cx="173037" cy="323850"/>
        </p:xfrm>
        <a:graphic>
          <a:graphicData uri="http://schemas.openxmlformats.org/presentationml/2006/ole">
            <p:oleObj spid="_x0000_s53250" name="Równanie" r:id="rId5" imgW="101520" imgH="190440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500694" y="1928802"/>
          <a:ext cx="173037" cy="323850"/>
        </p:xfrm>
        <a:graphic>
          <a:graphicData uri="http://schemas.openxmlformats.org/presentationml/2006/ole">
            <p:oleObj spid="_x0000_s53251" name="Równanie" r:id="rId6" imgW="101520" imgH="190440" progId="Equation.3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00694" y="2857496"/>
          <a:ext cx="173037" cy="323850"/>
        </p:xfrm>
        <a:graphic>
          <a:graphicData uri="http://schemas.openxmlformats.org/presentationml/2006/ole">
            <p:oleObj spid="_x0000_s53252" name="Równanie" r:id="rId7" imgW="101520" imgH="190440" progId="Equation.3">
              <p:embed/>
            </p:oleObj>
          </a:graphicData>
        </a:graphic>
      </p:graphicFrame>
      <p:pic>
        <p:nvPicPr>
          <p:cNvPr id="9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142984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714488"/>
            <a:ext cx="381000" cy="285750"/>
          </a:xfrm>
          <a:prstGeom prst="rect">
            <a:avLst/>
          </a:prstGeom>
          <a:noFill/>
        </p:spPr>
      </p:pic>
      <p:pic>
        <p:nvPicPr>
          <p:cNvPr id="11" name="Picture 8" descr="bull10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357430"/>
            <a:ext cx="381000" cy="28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jerwerki">
  <a:themeElements>
    <a:clrScheme name="Fajerwerki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ajerwerki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jerwerki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jerwerki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jerwerki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jerwerki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jerwerki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jerwerki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607</TotalTime>
  <Words>579</Words>
  <Application>Microsoft Office PowerPoint</Application>
  <PresentationFormat>Pokaz na ekranie (4:3)</PresentationFormat>
  <Paragraphs>290</Paragraphs>
  <Slides>45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Fajerwerki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</vt:vector>
  </TitlesOfParts>
  <Company>Ministerstwo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Szostak</dc:creator>
  <cp:lastModifiedBy>pracownia</cp:lastModifiedBy>
  <cp:revision>53</cp:revision>
  <dcterms:created xsi:type="dcterms:W3CDTF">2010-05-11T14:33:07Z</dcterms:created>
  <dcterms:modified xsi:type="dcterms:W3CDTF">2010-06-19T05:43:45Z</dcterms:modified>
</cp:coreProperties>
</file>